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58" r:id="rId4"/>
    <p:sldId id="266" r:id="rId5"/>
    <p:sldId id="256" r:id="rId6"/>
    <p:sldId id="267" r:id="rId7"/>
    <p:sldId id="257" r:id="rId8"/>
    <p:sldId id="268" r:id="rId9"/>
    <p:sldId id="259" r:id="rId10"/>
    <p:sldId id="269" r:id="rId11"/>
    <p:sldId id="260" r:id="rId12"/>
    <p:sldId id="270" r:id="rId13"/>
    <p:sldId id="262" r:id="rId14"/>
    <p:sldId id="271" r:id="rId15"/>
    <p:sldId id="26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908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7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9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2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3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B1C1-13AA-8B4B-9A7C-633E1A12020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95A1-12FC-2345-BDA8-16A415A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9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600" y="595551"/>
            <a:ext cx="7349450" cy="5032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06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0600" i="1" dirty="0">
                <a:solidFill>
                  <a:schemeClr val="bg1"/>
                </a:solidFill>
                <a:latin typeface="Arial"/>
                <a:cs typeface="Arial"/>
              </a:rPr>
              <a:t>Professional Picks </a:t>
            </a:r>
          </a:p>
          <a:p>
            <a:endParaRPr lang="en-US" sz="10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0600" b="1" dirty="0">
                <a:solidFill>
                  <a:schemeClr val="bg1"/>
                </a:solidFill>
                <a:latin typeface="Arial"/>
                <a:cs typeface="Arial"/>
              </a:rPr>
              <a:t> Luke McMaster </a:t>
            </a:r>
          </a:p>
          <a:p>
            <a:endParaRPr lang="en-US" sz="3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Team Leader</a:t>
            </a:r>
          </a:p>
          <a:p>
            <a:pPr>
              <a:lnSpc>
                <a:spcPct val="140000"/>
              </a:lnSpc>
            </a:pPr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Children’s &amp; Young Adult Services</a:t>
            </a:r>
          </a:p>
          <a:p>
            <a:pPr>
              <a:lnSpc>
                <a:spcPct val="140000"/>
              </a:lnSpc>
            </a:pPr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Waverley Library</a:t>
            </a:r>
          </a:p>
        </p:txBody>
      </p:sp>
    </p:spTree>
    <p:extLst>
      <p:ext uri="{BB962C8B-B14F-4D97-AF65-F5344CB8AC3E}">
        <p14:creationId xmlns:p14="http://schemas.microsoft.com/office/powerpoint/2010/main" val="208724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9" y="898239"/>
            <a:ext cx="8833610" cy="503202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FFFF"/>
                </a:solidFill>
                <a:latin typeface="Arial"/>
                <a:cs typeface="Arial"/>
              </a:rPr>
              <a:t>There are moments of triumph and complete heartbreak found in this book. Most importantly, there is a lesson for everyone to truly embrace difference to give those invisible boys out there the opportunity to be who they truly are. </a:t>
            </a:r>
            <a:endParaRPr lang="en-AU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22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692" y="452862"/>
            <a:ext cx="4775197" cy="50320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How It Feels </a:t>
            </a:r>
            <a:br>
              <a:rPr lang="en-US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To Float</a:t>
            </a: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  <a:t>Helena Fox 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howitfeelstoflo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5" y="452862"/>
            <a:ext cx="3862817" cy="59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3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9" y="898239"/>
            <a:ext cx="8833610" cy="503202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Arial"/>
                <a:cs typeface="Arial"/>
              </a:rPr>
              <a:t>A beautiful and ultimately hopeful story of living with mental illness. </a:t>
            </a:r>
            <a:endParaRPr lang="en-AU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13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692" y="452862"/>
            <a:ext cx="4775197" cy="50320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The Surprising Power </a:t>
            </a:r>
            <a:br>
              <a:rPr lang="en-US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of a Good Dumpling</a:t>
            </a: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800" dirty="0" err="1">
                <a:solidFill>
                  <a:schemeClr val="bg1"/>
                </a:solidFill>
                <a:latin typeface="Arial"/>
                <a:cs typeface="Arial"/>
              </a:rPr>
              <a:t>Wai</a:t>
            </a:r>
            <a: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/>
                <a:cs typeface="Arial"/>
              </a:rPr>
              <a:t>Chim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surprsingdump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5" y="424323"/>
            <a:ext cx="3901307" cy="60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9" y="898239"/>
            <a:ext cx="8833610" cy="503202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Arial"/>
                <a:cs typeface="Arial"/>
              </a:rPr>
              <a:t>Easy to read and in no nonsense terms presents a straight up portrayal of mental illness and how it touches those around us. Hopefully it leads to conversations with friends and family to talk about their mental health. </a:t>
            </a:r>
            <a:endParaRPr lang="en-AU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47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692" y="452862"/>
            <a:ext cx="4775197" cy="50320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Kindred </a:t>
            </a: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  <a:t>Edited by </a:t>
            </a:r>
            <a:b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  <a:t>Michael Earp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kind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452862"/>
            <a:ext cx="4041388" cy="59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4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9" y="898239"/>
            <a:ext cx="8833610" cy="503202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Arial"/>
                <a:cs typeface="Arial"/>
              </a:rPr>
              <a:t>Recommended as a book for young adults and adults in general. It shows a great depth of empathy, understanding and feeling that will broaden your perspective.  </a:t>
            </a:r>
            <a:endParaRPr lang="en-AU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78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1451" y="1121863"/>
            <a:ext cx="6464663" cy="256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32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3200" b="1" dirty="0">
                <a:solidFill>
                  <a:schemeClr val="bg1"/>
                </a:solidFill>
                <a:latin typeface="Arial"/>
                <a:cs typeface="Arial"/>
              </a:rPr>
              <a:t>Older Readers</a:t>
            </a:r>
          </a:p>
          <a:p>
            <a:endParaRPr lang="en-US" sz="16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6600" dirty="0">
                <a:solidFill>
                  <a:schemeClr val="bg1"/>
                </a:solidFill>
                <a:latin typeface="Arial"/>
                <a:cs typeface="Arial"/>
              </a:rPr>
              <a:t>Top Picks of 2019</a:t>
            </a:r>
          </a:p>
          <a:p>
            <a:endParaRPr lang="en-US" sz="10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0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51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thisishowwechangetheen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5" y="3938222"/>
            <a:ext cx="1545001" cy="2363290"/>
          </a:xfrm>
          <a:prstGeom prst="rect">
            <a:avLst/>
          </a:prstGeom>
        </p:spPr>
      </p:pic>
      <p:pic>
        <p:nvPicPr>
          <p:cNvPr id="3" name="Picture 2" descr="surprsingdump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65" y="3938222"/>
            <a:ext cx="1531018" cy="2368222"/>
          </a:xfrm>
          <a:prstGeom prst="rect">
            <a:avLst/>
          </a:prstGeom>
        </p:spPr>
      </p:pic>
      <p:pic>
        <p:nvPicPr>
          <p:cNvPr id="5" name="Picture 4" descr="kindr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72" y="3938222"/>
            <a:ext cx="1596506" cy="2363290"/>
          </a:xfrm>
          <a:prstGeom prst="rect">
            <a:avLst/>
          </a:prstGeom>
        </p:spPr>
      </p:pic>
      <p:pic>
        <p:nvPicPr>
          <p:cNvPr id="6" name="Picture 5" descr="invisibleboy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49" y="3952491"/>
            <a:ext cx="1558041" cy="2368222"/>
          </a:xfrm>
          <a:prstGeom prst="rect">
            <a:avLst/>
          </a:prstGeom>
        </p:spPr>
      </p:pic>
      <p:pic>
        <p:nvPicPr>
          <p:cNvPr id="7" name="Picture 6" descr="howitfeelstofloa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11" y="3952491"/>
            <a:ext cx="1540178" cy="2363290"/>
          </a:xfrm>
          <a:prstGeom prst="rect">
            <a:avLst/>
          </a:prstGeom>
        </p:spPr>
      </p:pic>
      <p:pic>
        <p:nvPicPr>
          <p:cNvPr id="8" name="Picture 7" descr="GhostBir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11" y="1188846"/>
            <a:ext cx="1539826" cy="2363290"/>
          </a:xfrm>
          <a:prstGeom prst="rect">
            <a:avLst/>
          </a:prstGeom>
        </p:spPr>
      </p:pic>
      <p:pic>
        <p:nvPicPr>
          <p:cNvPr id="11" name="Picture 10" descr="auroraris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5" y="1188846"/>
            <a:ext cx="1596506" cy="24255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20490" y="74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8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692" y="452862"/>
            <a:ext cx="4775197" cy="50320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Ghost Bird </a:t>
            </a: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  <a:t>Lisa Fuller 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GhostBi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452862"/>
            <a:ext cx="3901307" cy="5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9" y="898239"/>
            <a:ext cx="8833610" cy="503202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rial"/>
                <a:cs typeface="Arial"/>
              </a:rPr>
              <a:t>This is a unique and suspenseful, atmospheric page turner that taps in to the terrors hiding in the shadows. </a:t>
            </a:r>
            <a:endParaRPr lang="en-AU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5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692" y="452862"/>
            <a:ext cx="4775197" cy="5032023"/>
          </a:xfrm>
        </p:spPr>
        <p:txBody>
          <a:bodyPr>
            <a:normAutofit/>
          </a:bodyPr>
          <a:lstStyle/>
          <a:p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This is How We Change the Ending </a:t>
            </a: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Vikki Wakefield</a:t>
            </a:r>
          </a:p>
        </p:txBody>
      </p:sp>
      <p:pic>
        <p:nvPicPr>
          <p:cNvPr id="5" name="Picture 4" descr="thisishowwechangetheen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5" y="452862"/>
            <a:ext cx="3874912" cy="59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6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9" y="898239"/>
            <a:ext cx="8833610" cy="5032023"/>
          </a:xfrm>
        </p:spPr>
        <p:txBody>
          <a:bodyPr>
            <a:normAutofit/>
          </a:bodyPr>
          <a:lstStyle/>
          <a:p>
            <a:r>
              <a:rPr lang="en-AU" i="1" dirty="0">
                <a:solidFill>
                  <a:srgbClr val="FFFFFF"/>
                </a:solidFill>
                <a:latin typeface="Arial"/>
                <a:cs typeface="Arial"/>
              </a:rPr>
              <a:t>Beautifully written with powerfully rendered characters struggling to find their place in a world where the odds are stacked against them. </a:t>
            </a:r>
          </a:p>
        </p:txBody>
      </p:sp>
    </p:spTree>
    <p:extLst>
      <p:ext uri="{BB962C8B-B14F-4D97-AF65-F5344CB8AC3E}">
        <p14:creationId xmlns:p14="http://schemas.microsoft.com/office/powerpoint/2010/main" val="391376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692" y="452862"/>
            <a:ext cx="4775197" cy="50320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Aurora Rising </a:t>
            </a: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  <a:t>Amie Kaufman </a:t>
            </a:r>
            <a:b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  <a:t>&amp; Jay </a:t>
            </a:r>
            <a:r>
              <a:rPr lang="en-US" sz="3800" dirty="0" err="1">
                <a:solidFill>
                  <a:schemeClr val="bg1"/>
                </a:solidFill>
                <a:latin typeface="Arial"/>
                <a:cs typeface="Arial"/>
              </a:rPr>
              <a:t>Kristoff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aurorari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5" y="452862"/>
            <a:ext cx="3901307" cy="59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4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9" y="898239"/>
            <a:ext cx="8833610" cy="503202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Arial"/>
                <a:cs typeface="Arial"/>
              </a:rPr>
              <a:t>Overall, a refreshing sci-fi thriller with clever, smart mouthed dialogue. Highly enjoyable. </a:t>
            </a:r>
            <a:endParaRPr lang="en-AU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61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692" y="452862"/>
            <a:ext cx="4775197" cy="50320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Invisible Boys  </a:t>
            </a: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  <a:t>Holden Sheppard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invisiblebo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" y="452861"/>
            <a:ext cx="3901307" cy="59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0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267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Ghost Bird   Lisa Fuller </vt:lpstr>
      <vt:lpstr>This is a unique and suspenseful, atmospheric page turner that taps in to the terrors hiding in the shadows. </vt:lpstr>
      <vt:lpstr> This is How We Change the Ending   Vikki Wakefield</vt:lpstr>
      <vt:lpstr>Beautifully written with powerfully rendered characters struggling to find their place in a world where the odds are stacked against them. </vt:lpstr>
      <vt:lpstr>Aurora Rising   Amie Kaufman  &amp; Jay Kristoff</vt:lpstr>
      <vt:lpstr>Overall, a refreshing sci-fi thriller with clever, smart mouthed dialogue. Highly enjoyable. </vt:lpstr>
      <vt:lpstr>Invisible Boys    Holden Sheppard</vt:lpstr>
      <vt:lpstr>There are moments of triumph and complete heartbreak found in this book. Most importantly, there is a lesson for everyone to truly embrace difference to give those invisible boys out there the opportunity to be who they truly are. </vt:lpstr>
      <vt:lpstr>How It Feels  To Float  Helena Fox </vt:lpstr>
      <vt:lpstr>A beautiful and ultimately hopeful story of living with mental illness. </vt:lpstr>
      <vt:lpstr>The Surprising Power  of a Good Dumpling  Wai Chim</vt:lpstr>
      <vt:lpstr>Easy to read and in no nonsense terms presents a straight up portrayal of mental illness and how it touches those around us. Hopefully it leads to conversations with friends and family to talk about their mental health. </vt:lpstr>
      <vt:lpstr>Kindred   Edited by  Michael Earp</vt:lpstr>
      <vt:lpstr>Recommended as a book for young adults and adults in general. It shows a great depth of empathy, understanding and feeling that will broaden your perspective.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How We Change the Ending   Vikki Wakefield</dc:title>
  <dc:creator>Hedy Mileto</dc:creator>
  <cp:lastModifiedBy>F Jagavkar</cp:lastModifiedBy>
  <cp:revision>11</cp:revision>
  <dcterms:created xsi:type="dcterms:W3CDTF">2020-03-27T01:25:28Z</dcterms:created>
  <dcterms:modified xsi:type="dcterms:W3CDTF">2020-03-29T10:31:33Z</dcterms:modified>
</cp:coreProperties>
</file>